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10972800" cx="19507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56">
          <p15:clr>
            <a:srgbClr val="000000"/>
          </p15:clr>
        </p15:guide>
        <p15:guide id="2" pos="6144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56" orient="horz"/>
        <p:guide pos="61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idx="11" type="ftr"/>
          </p:nvPr>
        </p:nvSpPr>
        <p:spPr>
          <a:xfrm>
            <a:off x="6632448" y="10204704"/>
            <a:ext cx="6242304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0" type="dt"/>
          </p:nvPr>
        </p:nvSpPr>
        <p:spPr>
          <a:xfrm>
            <a:off x="975360" y="10204704"/>
            <a:ext cx="4486656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14045184" y="10204704"/>
            <a:ext cx="4486656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9507198" cy="1097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507200" cy="109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24">
  <a:themeElements>
    <a:clrScheme name="Theme2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